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357166"/>
            <a:ext cx="2357454" cy="201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3436" t="46434" r="70093" b="16198"/>
          <a:stretch>
            <a:fillRect/>
          </a:stretch>
        </p:blipFill>
        <p:spPr bwMode="auto">
          <a:xfrm>
            <a:off x="1928794" y="3214686"/>
            <a:ext cx="2461220" cy="221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0"/>
            <a:ext cx="2505081" cy="34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2643182"/>
            <a:ext cx="1285884" cy="393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 l="2062" t="18898" r="30923" b="10799"/>
          <a:stretch>
            <a:fillRect/>
          </a:stretch>
        </p:blipFill>
        <p:spPr bwMode="auto">
          <a:xfrm>
            <a:off x="3428992" y="5286388"/>
            <a:ext cx="454761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0"/>
            <a:ext cx="1571636" cy="327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/>
          <a:srcRect l="15748" t="60367" r="33858" b="4724"/>
          <a:stretch>
            <a:fillRect/>
          </a:stretch>
        </p:blipFill>
        <p:spPr bwMode="auto">
          <a:xfrm>
            <a:off x="5072066" y="3143248"/>
            <a:ext cx="3703532" cy="1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3071834" cy="413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52606" t="58298" r="21042" b="18341"/>
          <a:stretch>
            <a:fillRect/>
          </a:stretch>
        </p:blipFill>
        <p:spPr bwMode="auto">
          <a:xfrm>
            <a:off x="3143240" y="3000372"/>
            <a:ext cx="313065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 l="17661" t="30236" r="24726" b="7559"/>
          <a:stretch>
            <a:fillRect/>
          </a:stretch>
        </p:blipFill>
        <p:spPr bwMode="auto">
          <a:xfrm>
            <a:off x="6572264" y="714356"/>
            <a:ext cx="221831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2515" b="12515"/>
          <a:stretch>
            <a:fillRect/>
          </a:stretch>
        </p:blipFill>
        <p:spPr bwMode="auto">
          <a:xfrm>
            <a:off x="0" y="2357430"/>
            <a:ext cx="90732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3893339" y="4250537"/>
            <a:ext cx="785818" cy="571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Pro</cp:lastModifiedBy>
  <cp:revision>8</cp:revision>
  <dcterms:modified xsi:type="dcterms:W3CDTF">2013-02-27T15:47:24Z</dcterms:modified>
</cp:coreProperties>
</file>